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72"/>
  </p:normalViewPr>
  <p:slideViewPr>
    <p:cSldViewPr snapToGrid="0">
      <p:cViewPr varScale="1">
        <p:scale>
          <a:sx n="87" d="100"/>
          <a:sy n="87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www.kaggle.com/datasets/vittoriogiatti/unsdg-united-nations-sustainable-development-group?resource=download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EA470-2A9F-77E6-1AEC-462DC5D12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EBEBEB"/>
                </a:solidFill>
              </a:rPr>
              <a:t>ONU Sustainability of Countries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43587-C9B6-BB47-1C93-8B75F8ED4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3137" y="4588329"/>
            <a:ext cx="3571163" cy="16215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David Romero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F5A3AEB1-F28D-458E-F778-204B154478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4" r="16726" b="-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Audio Recording Apr 16, 2023 at 11:48:04 PM">
            <a:hlinkClick r:id="" action="ppaction://media"/>
            <a:extLst>
              <a:ext uri="{FF2B5EF4-FFF2-40B4-BE49-F238E27FC236}">
                <a16:creationId xmlns:a16="http://schemas.microsoft.com/office/drawing/2014/main" id="{E7D19800-C049-0DAA-7E45-B4EF1A5CB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1C41-E175-B19D-F8C3-F6AB424D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_tradnl" sz="2600" b="0" i="0">
                <a:effectLst/>
                <a:latin typeface="Poppins" panose="020B0604020202020204" pitchFamily="34" charset="0"/>
              </a:rPr>
              <a:t>Introducción y antecedentes del conjunto de datos</a:t>
            </a:r>
            <a:br>
              <a:rPr lang="es-ES_tradnl" sz="2600" b="0" i="0">
                <a:effectLst/>
                <a:latin typeface="Poppins" panose="020B0604020202020204" pitchFamily="34" charset="0"/>
              </a:rPr>
            </a:br>
            <a:endParaRPr lang="es-ES_tradnl" sz="2600"/>
          </a:p>
        </p:txBody>
      </p:sp>
      <p:pic>
        <p:nvPicPr>
          <p:cNvPr id="7" name="Picture 4" descr="Lupa resalta un rendimiento económico decreciente">
            <a:extLst>
              <a:ext uri="{FF2B5EF4-FFF2-40B4-BE49-F238E27FC236}">
                <a16:creationId xmlns:a16="http://schemas.microsoft.com/office/drawing/2014/main" id="{50A7FC32-485B-783A-2FA9-8297870BF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9" r="35622" b="-1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E32EF-38BE-140D-F05A-25E5BD966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8" y="2438400"/>
            <a:ext cx="3307744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Fuente de </a:t>
            </a:r>
            <a:r>
              <a:rPr lang="en-US" sz="1900" dirty="0" err="1"/>
              <a:t>datos</a:t>
            </a:r>
            <a:r>
              <a:rPr lang="en-US" sz="1900" dirty="0"/>
              <a:t>: </a:t>
            </a:r>
            <a:r>
              <a:rPr lang="en-US" sz="1900" dirty="0">
                <a:hlinkClick r:id="rId6"/>
              </a:rPr>
              <a:t>https://www.kaggle.com/datasets/vittoriogiatti/unsdg-united-nations-sustainable-development-group?resource=download</a:t>
            </a:r>
            <a:endParaRPr lang="en-US" sz="1900" dirty="0"/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s-ES_tradnl" sz="1900" dirty="0"/>
              <a:t>Datos de las Naciones Unidas para evaluar la sostenibilidad del desarrollo de un país.</a:t>
            </a:r>
          </a:p>
        </p:txBody>
      </p:sp>
      <p:pic>
        <p:nvPicPr>
          <p:cNvPr id="4" name="Audio Recording Apr 16, 2023 at 11:49:45 PM">
            <a:hlinkClick r:id="" action="ppaction://media"/>
            <a:extLst>
              <a:ext uri="{FF2B5EF4-FFF2-40B4-BE49-F238E27FC236}">
                <a16:creationId xmlns:a16="http://schemas.microsoft.com/office/drawing/2014/main" id="{8CFC0E78-2C6E-301C-159E-C7027AF72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896D-FE5E-A39B-3B98-A1E24A43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Limpieza de datos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684516D-D482-AE9E-DC2C-37F50342A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9688" y="1853248"/>
            <a:ext cx="5153236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791FB-2657-A868-23E8-5EC6A635C1E3}"/>
              </a:ext>
            </a:extLst>
          </p:cNvPr>
          <p:cNvSpPr txBox="1"/>
          <p:nvPr/>
        </p:nvSpPr>
        <p:spPr>
          <a:xfrm>
            <a:off x="6622474" y="1820716"/>
            <a:ext cx="49234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b="0" i="0" dirty="0">
                <a:effectLst/>
                <a:latin typeface="Söhne"/>
              </a:rPr>
              <a:t>Hay demasiados valores faltantes en el conjunto de datos, y no es factible imputarlos.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b="0" i="0" dirty="0">
                <a:effectLst/>
                <a:latin typeface="Söhne"/>
              </a:rPr>
              <a:t>Algunas variables tienen solo un valor informado, mientras que otras se informan cada 5 años, lo que hace imposible estimar con precisión los valores faltantes.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b="0" i="0" dirty="0">
                <a:effectLst/>
                <a:latin typeface="Söhne"/>
              </a:rPr>
              <a:t>Se consideró la posibilidad de imputar los valores mediante una regresión lineal, pero esto no era viable debido a la falta de datos mínimos necesarios para llevarlo a cabo. Además, no se podía asumir que los parámetros tienen un comportamiento lineal, lo que hacía difícil obtener una estimación precisa de los valores faltantes.</a:t>
            </a:r>
          </a:p>
          <a:p>
            <a:br>
              <a:rPr lang="en-US" dirty="0"/>
            </a:br>
            <a:endParaRPr lang="es-ES_tradnl" dirty="0">
              <a:latin typeface="Söhne"/>
            </a:endParaRPr>
          </a:p>
          <a:p>
            <a:pPr algn="l"/>
            <a:endParaRPr lang="es-ES_tradnl" b="0" i="0" dirty="0">
              <a:effectLst/>
              <a:latin typeface="Söhne"/>
            </a:endParaRPr>
          </a:p>
        </p:txBody>
      </p:sp>
      <p:pic>
        <p:nvPicPr>
          <p:cNvPr id="7" name="Audio Recording Apr 16, 2023 at 11:51:05 PM">
            <a:hlinkClick r:id="" action="ppaction://media"/>
            <a:extLst>
              <a:ext uri="{FF2B5EF4-FFF2-40B4-BE49-F238E27FC236}">
                <a16:creationId xmlns:a16="http://schemas.microsoft.com/office/drawing/2014/main" id="{F061044C-0AD1-E9F9-A0E9-D2B66AD28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8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7C74EE-7AD0-A72C-A1DB-0E519C36D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5844" y="2293514"/>
            <a:ext cx="8947150" cy="1782660"/>
          </a:xfrm>
        </p:spPr>
      </p:pic>
      <p:pic>
        <p:nvPicPr>
          <p:cNvPr id="9" name="Audio Recording Apr 16, 2023 at 11:51:22 PM">
            <a:hlinkClick r:id="" action="ppaction://media"/>
            <a:extLst>
              <a:ext uri="{FF2B5EF4-FFF2-40B4-BE49-F238E27FC236}">
                <a16:creationId xmlns:a16="http://schemas.microsoft.com/office/drawing/2014/main" id="{52B16C21-CE0B-B892-3C25-898F89FB28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3AA809-F62C-A3E0-36CF-535783BCC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76283" y="575733"/>
            <a:ext cx="6927126" cy="5706533"/>
          </a:xfrm>
          <a:prstGeom prst="rect">
            <a:avLst/>
          </a:prstGeom>
        </p:spPr>
      </p:pic>
      <p:pic>
        <p:nvPicPr>
          <p:cNvPr id="5" name="Audio Recording Apr 16, 2023 at 11:52:57 PM">
            <a:hlinkClick r:id="" action="ppaction://media"/>
            <a:extLst>
              <a:ext uri="{FF2B5EF4-FFF2-40B4-BE49-F238E27FC236}">
                <a16:creationId xmlns:a16="http://schemas.microsoft.com/office/drawing/2014/main" id="{EC9BC1BC-7739-B806-D651-BFA218EE2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9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C8D252-8044-458D-A776-6A5833FE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E884AA69-7728-499C-8FA7-A3FCA738E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13">
            <a:extLst>
              <a:ext uri="{FF2B5EF4-FFF2-40B4-BE49-F238E27FC236}">
                <a16:creationId xmlns:a16="http://schemas.microsoft.com/office/drawing/2014/main" id="{79760FB8-CC91-426C-9EF3-A5878686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CE274F2C-FBD9-4A60-B6A0-FB7532F59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43DFE3-F007-48D9-A223-F7351802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E7EBD1-9868-4F2F-B4FF-A89B93CFB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4B712E-6BBF-4241-BAB7-D7E064B17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2F3D4E-E5F5-4623-B278-D7E30BEF9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CAAB0-4FE5-CD86-4B0D-24E5E8C15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67" y="675908"/>
            <a:ext cx="5134516" cy="5506183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B7F5E51-5BF8-4198-AD70-78D94F3A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74979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A5598-B7CA-ADF7-9AAB-F9E6884FB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423321" y="1280259"/>
            <a:ext cx="5134516" cy="4287320"/>
          </a:xfrm>
          <a:prstGeom prst="rect">
            <a:avLst/>
          </a:prstGeom>
        </p:spPr>
      </p:pic>
      <p:pic>
        <p:nvPicPr>
          <p:cNvPr id="6" name="Audio Recording Apr 16, 2023 at 11:54:23 PM">
            <a:hlinkClick r:id="" action="ppaction://media"/>
            <a:extLst>
              <a:ext uri="{FF2B5EF4-FFF2-40B4-BE49-F238E27FC236}">
                <a16:creationId xmlns:a16="http://schemas.microsoft.com/office/drawing/2014/main" id="{097BF0C7-DE71-C3CA-143B-DD404B796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14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CC8D252-8044-458D-A776-6A5833FE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84AA69-7728-499C-8FA7-A3FCA738E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79760FB8-CC91-426C-9EF3-A5878686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E274F2C-FBD9-4A60-B6A0-FB7532F59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43DFE3-F007-48D9-A223-F7351802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E7EBD1-9868-4F2F-B4FF-A89B93CFB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4B712E-6BBF-4241-BAB7-D7E064B17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22F3D4E-E5F5-4623-B278-D7E30BEF9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24CD7-6C85-C376-B700-840D7B9E8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67" y="1323849"/>
            <a:ext cx="5134516" cy="4210302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B7F5E51-5BF8-4198-AD70-78D94F3A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74979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6EC52-5485-49E6-0F63-63F6EE9423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3321" y="1536985"/>
            <a:ext cx="5134516" cy="3773868"/>
          </a:xfrm>
          <a:prstGeom prst="rect">
            <a:avLst/>
          </a:prstGeom>
        </p:spPr>
      </p:pic>
      <p:pic>
        <p:nvPicPr>
          <p:cNvPr id="6" name="Audio Recording Apr 16, 2023 at 11:55:23 PM">
            <a:hlinkClick r:id="" action="ppaction://media"/>
            <a:extLst>
              <a:ext uri="{FF2B5EF4-FFF2-40B4-BE49-F238E27FC236}">
                <a16:creationId xmlns:a16="http://schemas.microsoft.com/office/drawing/2014/main" id="{41BE13F2-460D-969C-6954-96AE9AAE3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4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C8D252-8044-458D-A776-6A5833FE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84AA69-7728-499C-8FA7-A3FCA738E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9760FB8-CC91-426C-9EF3-A58786866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274F2C-FBD9-4A60-B6A0-FB7532F59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43DFE3-F007-48D9-A223-F7351802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E7EBD1-9868-4F2F-B4FF-A89B93CFB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4B712E-6BBF-4241-BAB7-D7E064B17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2F3D4E-E5F5-4623-B278-D7E30BEF9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944EC-DF6C-5947-1246-499F5FA17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67" y="1323849"/>
            <a:ext cx="5134516" cy="4210302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B7F5E51-5BF8-4198-AD70-78D94F3A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74979"/>
            <a:ext cx="5458121" cy="5897880"/>
          </a:xfrm>
          <a:prstGeom prst="rect">
            <a:avLst/>
          </a:prstGeom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F0D75-ED1E-CCDB-69B0-9B4D8C9C61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3321" y="1543402"/>
            <a:ext cx="5134516" cy="3761033"/>
          </a:xfrm>
          <a:prstGeom prst="rect">
            <a:avLst/>
          </a:prstGeom>
        </p:spPr>
      </p:pic>
      <p:pic>
        <p:nvPicPr>
          <p:cNvPr id="6" name="Audio Recording Apr 16, 2023 at 11:55:52 PM">
            <a:hlinkClick r:id="" action="ppaction://media"/>
            <a:extLst>
              <a:ext uri="{FF2B5EF4-FFF2-40B4-BE49-F238E27FC236}">
                <a16:creationId xmlns:a16="http://schemas.microsoft.com/office/drawing/2014/main" id="{A5A98E1F-0681-983E-3558-8F114C8AD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16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</TotalTime>
  <Words>156</Words>
  <Application>Microsoft Macintosh PowerPoint</Application>
  <PresentationFormat>Widescreen</PresentationFormat>
  <Paragraphs>11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Poppins</vt:lpstr>
      <vt:lpstr>Söhne</vt:lpstr>
      <vt:lpstr>Wingdings 3</vt:lpstr>
      <vt:lpstr>Ion</vt:lpstr>
      <vt:lpstr>ONU Sustainability of Countries</vt:lpstr>
      <vt:lpstr>Introducción y antecedentes del conjunto de datos </vt:lpstr>
      <vt:lpstr>Limpieza de datos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ONU Sustainability of Countries</dc:title>
  <dc:creator>David Fernando Romero Vizcarra</dc:creator>
  <cp:lastModifiedBy>David Fernando Romero Vizcarra</cp:lastModifiedBy>
  <cp:revision>3</cp:revision>
  <dcterms:created xsi:type="dcterms:W3CDTF">2023-04-17T04:28:43Z</dcterms:created>
  <dcterms:modified xsi:type="dcterms:W3CDTF">2023-04-17T04:56:19Z</dcterms:modified>
</cp:coreProperties>
</file>